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3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756-A0DD-4D7F-B81C-7178ADE50EB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1D4E-E28A-4F9D-B5C6-904B78EB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1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756-A0DD-4D7F-B81C-7178ADE50EB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1D4E-E28A-4F9D-B5C6-904B78EB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5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756-A0DD-4D7F-B81C-7178ADE50EB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1D4E-E28A-4F9D-B5C6-904B78EB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3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756-A0DD-4D7F-B81C-7178ADE50EB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1D4E-E28A-4F9D-B5C6-904B78EB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1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756-A0DD-4D7F-B81C-7178ADE50EB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1D4E-E28A-4F9D-B5C6-904B78EB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8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756-A0DD-4D7F-B81C-7178ADE50EB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1D4E-E28A-4F9D-B5C6-904B78EB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45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756-A0DD-4D7F-B81C-7178ADE50EB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1D4E-E28A-4F9D-B5C6-904B78EB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2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756-A0DD-4D7F-B81C-7178ADE50EB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1D4E-E28A-4F9D-B5C6-904B78EB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756-A0DD-4D7F-B81C-7178ADE50EB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1D4E-E28A-4F9D-B5C6-904B78EB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95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756-A0DD-4D7F-B81C-7178ADE50EB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1D4E-E28A-4F9D-B5C6-904B78EB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6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6756-A0DD-4D7F-B81C-7178ADE50EB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1D4E-E28A-4F9D-B5C6-904B78EB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5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16756-A0DD-4D7F-B81C-7178ADE50EB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61D4E-E28A-4F9D-B5C6-904B78EB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2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pngtree.com/free-music-backgroun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C7F74C-4324-934A-B2AC-2D830A1033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33000"/>
                    </a14:imgEffect>
                    <a14:imgEffect>
                      <a14:brightnessContrast bright="2000" contrast="-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-52" t="-5184" r="43757" b="5184"/>
          <a:stretch/>
        </p:blipFill>
        <p:spPr>
          <a:xfrm>
            <a:off x="1" y="-555961"/>
            <a:ext cx="6858000" cy="96999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85E515-3087-5C3E-86D7-6AD02D8E89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70" y="319244"/>
            <a:ext cx="6058057" cy="1448578"/>
          </a:xfrm>
          <a:prstGeom prst="rect">
            <a:avLst/>
          </a:prstGeom>
          <a:effectLst>
            <a:outerShdw blurRad="50800" dist="50800" dir="5400000" algn="ctr" rotWithShape="0">
              <a:schemeClr val="tx1">
                <a:alpha val="66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101277-38DA-5678-F4BA-7F72FECE18CA}"/>
              </a:ext>
            </a:extLst>
          </p:cNvPr>
          <p:cNvSpPr txBox="1"/>
          <p:nvPr/>
        </p:nvSpPr>
        <p:spPr>
          <a:xfrm>
            <a:off x="1820227" y="2087009"/>
            <a:ext cx="31203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Light" panose="020B0300000000000000" pitchFamily="34" charset="-128"/>
                <a:ea typeface="Yu Gothic UI Light" panose="020B0300000000000000" pitchFamily="34" charset="-128"/>
              </a:rPr>
              <a:t>Auditions</a:t>
            </a:r>
            <a:endParaRPr lang="en-US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UI Light" panose="020B0300000000000000" pitchFamily="34" charset="-128"/>
              <a:ea typeface="Yu Gothic UI Light" panose="020B0300000000000000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1963F1-4C73-15F9-6747-E4D4616A4648}"/>
              </a:ext>
            </a:extLst>
          </p:cNvPr>
          <p:cNvSpPr txBox="1"/>
          <p:nvPr/>
        </p:nvSpPr>
        <p:spPr>
          <a:xfrm>
            <a:off x="0" y="3369203"/>
            <a:ext cx="685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 2024 / 2025 Season Openings: </a:t>
            </a:r>
          </a:p>
          <a:p>
            <a:pPr algn="ctr"/>
            <a:endParaRPr lang="en-US" sz="2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Light" panose="020B0300000000000000" pitchFamily="34" charset="-128"/>
                <a:ea typeface="Yu Gothic UI Light" panose="020B0300000000000000" pitchFamily="34" charset="-128"/>
              </a:rPr>
              <a:t>Section Viola</a:t>
            </a:r>
          </a:p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Light" panose="020B0300000000000000" pitchFamily="34" charset="-128"/>
                <a:ea typeface="Yu Gothic UI Light" panose="020B0300000000000000" pitchFamily="34" charset="-128"/>
              </a:rPr>
              <a:t>Section Cello </a:t>
            </a:r>
          </a:p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Light" panose="020B0300000000000000" pitchFamily="34" charset="-128"/>
                <a:ea typeface="Yu Gothic UI Light" panose="020B0300000000000000" pitchFamily="34" charset="-128"/>
              </a:rPr>
              <a:t>2</a:t>
            </a:r>
            <a:r>
              <a:rPr lang="en-US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Light" panose="020B0300000000000000" pitchFamily="34" charset="-128"/>
                <a:ea typeface="Yu Gothic UI Light" panose="020B0300000000000000" pitchFamily="34" charset="-128"/>
              </a:rPr>
              <a:t>nd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Light" panose="020B0300000000000000" pitchFamily="34" charset="-128"/>
                <a:ea typeface="Yu Gothic UI Light" panose="020B0300000000000000" pitchFamily="34" charset="-128"/>
              </a:rPr>
              <a:t> Clarinet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0A9B93-FA34-B2EC-763F-85D1D65F1465}"/>
              </a:ext>
            </a:extLst>
          </p:cNvPr>
          <p:cNvSpPr txBox="1"/>
          <p:nvPr/>
        </p:nvSpPr>
        <p:spPr>
          <a:xfrm>
            <a:off x="1611628" y="5566052"/>
            <a:ext cx="3634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Section Players - $76/Service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B54F39-7F74-8EC0-4992-523D713D668B}"/>
              </a:ext>
            </a:extLst>
          </p:cNvPr>
          <p:cNvSpPr txBox="1"/>
          <p:nvPr/>
        </p:nvSpPr>
        <p:spPr>
          <a:xfrm>
            <a:off x="1557336" y="6458056"/>
            <a:ext cx="37433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Light" panose="020B0300000000000000" pitchFamily="34" charset="-128"/>
                <a:ea typeface="Yu Gothic UI Light" panose="020B0300000000000000" pitchFamily="34" charset="-128"/>
              </a:rPr>
              <a:t>Saturday, September 21, 2024</a:t>
            </a:r>
          </a:p>
          <a:p>
            <a:pPr algn="ctr"/>
            <a:r>
              <a:rPr lang="en-US" b="1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The Rothery Center</a:t>
            </a:r>
          </a:p>
          <a:p>
            <a:pPr algn="ctr"/>
            <a:r>
              <a:rPr lang="en-US" b="1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3305 E. Fry Blvd.</a:t>
            </a:r>
          </a:p>
          <a:p>
            <a:pPr algn="ctr"/>
            <a:r>
              <a:rPr lang="en-US" b="1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Sierra Vista, AZ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8B8E76-3373-69BD-DED9-FDBEDAA444DD}"/>
              </a:ext>
            </a:extLst>
          </p:cNvPr>
          <p:cNvSpPr txBox="1"/>
          <p:nvPr/>
        </p:nvSpPr>
        <p:spPr>
          <a:xfrm>
            <a:off x="597178" y="8048574"/>
            <a:ext cx="5566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To email resume or for more information contact info@sierravistasymphony.org</a:t>
            </a:r>
          </a:p>
          <a:p>
            <a:pPr algn="ctr"/>
            <a:r>
              <a:rPr lang="en-US" b="1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Deadline: September 8, 2024</a:t>
            </a:r>
          </a:p>
        </p:txBody>
      </p:sp>
    </p:spTree>
    <p:extLst>
      <p:ext uri="{BB962C8B-B14F-4D97-AF65-F5344CB8AC3E}">
        <p14:creationId xmlns:p14="http://schemas.microsoft.com/office/powerpoint/2010/main" val="242091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59</Words>
  <Application>Microsoft Office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Batang</vt:lpstr>
      <vt:lpstr>Yu Gothic UI Light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 Manager</dc:creator>
  <cp:lastModifiedBy>Office Manager</cp:lastModifiedBy>
  <cp:revision>1</cp:revision>
  <dcterms:created xsi:type="dcterms:W3CDTF">2024-07-24T16:56:39Z</dcterms:created>
  <dcterms:modified xsi:type="dcterms:W3CDTF">2024-07-24T16:57:06Z</dcterms:modified>
</cp:coreProperties>
</file>